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02336">
              <a:defRPr spc="183" sz="9152"/>
            </a:lvl1pPr>
          </a:lstStyle>
          <a:p>
            <a:pPr/>
            <a:r>
              <a:t>problem domain: vsa / kanban</a:t>
            </a:r>
          </a:p>
        </p:txBody>
      </p:sp>
      <p:sp>
        <p:nvSpPr>
          <p:cNvPr id="159" name="Shape 15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pc="200" sz="5022"/>
            </a:lvl1pPr>
          </a:lstStyle>
          <a:p>
            <a:pPr/>
            <a:r>
              <a:t>perfecting your requirements anlaysis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176711937_1733x128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4150" t="1332" r="20400" b="37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327">
              <a:defRPr spc="109" sz="5476"/>
            </a:lvl1pPr>
          </a:lstStyle>
          <a:p>
            <a:pPr/>
            <a:r>
              <a:t>an analysis of the current system</a:t>
            </a:r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vsa / kanban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176711937_1733x128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6572" t="409" r="16473" b="3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6" name="Shape 16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donec quis nunc</a:t>
            </a:r>
          </a:p>
        </p:txBody>
      </p:sp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3756">
              <a:defRPr spc="58" sz="2920"/>
            </a:lvl1pPr>
          </a:lstStyle>
          <a:p>
            <a:pPr/>
            <a:r>
              <a:t>using value stream analysis to capture as-is systems</a:t>
            </a:r>
          </a:p>
        </p:txBody>
      </p:sp>
      <p:sp>
        <p:nvSpPr>
          <p:cNvPr id="168" name="Shape 16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as-is systems</a:t>
            </a:r>
          </a:p>
          <a:p>
            <a:pPr/>
            <a:r>
              <a:t>what you've got</a:t>
            </a:r>
          </a:p>
          <a:p>
            <a:pPr/>
            <a:r>
              <a:t>issues</a:t>
            </a:r>
          </a:p>
          <a:p>
            <a:pPr/>
            <a:r>
              <a:t>how to describe?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 spc="234" sz="2600"/>
            </a:lvl1pPr>
          </a:lstStyle>
          <a:p>
            <a:pPr/>
            <a:r>
              <a:t>example value stream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176711937_1733x128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6572" t="409" r="16473" b="3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3" name="Shape 17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donec quis nunc</a:t>
            </a:r>
          </a:p>
        </p:txBody>
      </p:sp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why vsa?</a:t>
            </a:r>
          </a:p>
        </p:txBody>
      </p:sp>
      <p:sp>
        <p:nvSpPr>
          <p:cNvPr id="175" name="Shape 17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helps to portray inefficiencies in how things operate, right now</a:t>
            </a:r>
          </a:p>
          <a:p>
            <a:pPr/>
            <a:r>
              <a:t>example: parking, and delays in finding a spot</a:t>
            </a:r>
          </a:p>
          <a:p>
            <a:pPr/>
            <a:r>
              <a:t>example: shopping for specialty items, needing to search many sites</a:t>
            </a:r>
          </a:p>
          <a:p>
            <a:pPr/>
            <a:r>
              <a:t>example: trying to publish a URL to followers on IG -- not currently possible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--SB</a:t>
            </a:r>
          </a:p>
        </p:txBody>
      </p:sp>
      <p:sp>
        <p:nvSpPr>
          <p:cNvPr id="178" name="Shape 178"/>
          <p:cNvSpPr/>
          <p:nvPr>
            <p:ph type="body" idx="14"/>
          </p:nvPr>
        </p:nvSpPr>
        <p:spPr>
          <a:xfrm>
            <a:off x="673100" y="3362039"/>
            <a:ext cx="11658600" cy="3013362"/>
          </a:xfrm>
          <a:prstGeom prst="rect">
            <a:avLst/>
          </a:prstGeom>
        </p:spPr>
        <p:txBody>
          <a:bodyPr/>
          <a:lstStyle/>
          <a:p>
            <a:pPr defTabSz="914400"/>
            <a:r>
              <a:t>once you've got vsa, write down what you learned</a:t>
            </a:r>
          </a:p>
        </p:txBody>
      </p:sp>
      <p:sp>
        <p:nvSpPr>
          <p:cNvPr id="179" name="Shape 179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”</a:t>
            </a:r>
          </a:p>
        </p:txBody>
      </p:sp>
      <p:sp>
        <p:nvSpPr>
          <p:cNvPr id="180" name="Shape 180"/>
          <p:cNvSpPr/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quick sdlc example</a:t>
            </a:r>
          </a:p>
        </p:txBody>
      </p:sp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pc="68" sz="3440"/>
            </a:lvl1pPr>
          </a:lstStyle>
          <a:p>
            <a:pPr/>
            <a:r>
              <a:t>what vsa means to problem domain analysis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knowing what's wrong helps direct energy toward solving the problem</a:t>
            </a:r>
          </a:p>
          <a:p>
            <a:pPr lvl="1"/>
            <a:r>
              <a:t>problem domain: hard to find parking spot for me</a:t>
            </a:r>
          </a:p>
          <a:p>
            <a:pPr lvl="1"/>
            <a:r>
              <a:t>corporate strategy: tell the driver which spot is open for them, next 10 minutes</a:t>
            </a:r>
          </a:p>
          <a:p>
            <a:pPr lvl="1"/>
            <a:r>
              <a:t>IT solution: draw a geofence around campus, alert driver to open spots when they get on-campus, when they park, capture their spot using phone's GPS</a:t>
            </a:r>
          </a:p>
          <a:p>
            <a:pPr lvl="1"/>
            <a:r>
              <a:t>SDLC: go get it done inside a budget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critical exercise for problem domain analysis</a:t>
            </a:r>
          </a:p>
        </p:txBody>
      </p:sp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putting vsa and kanban together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vsa describes the efficiency of the current system, and describes where there are bottlenecks, slow-downs, and general misery</a:t>
            </a:r>
          </a:p>
          <a:p>
            <a:pPr/>
            <a:r>
              <a:t>kanban describes where demand for the system comes from, and shows how inefficient as-is value streams underserve the market, or demand cycle</a:t>
            </a:r>
          </a:p>
          <a:p>
            <a:pPr/>
            <a:r>
              <a:t>for instance: people lose 45 minutes a day locating parking; that is 45 minutes lost studying, meeting with professors, playing sports, relaxing in the sun, etc</a:t>
            </a:r>
          </a:p>
          <a:p>
            <a:pPr lvl="1"/>
            <a:r>
              <a:t>45 minutes lost  / 45 minutes spent having fun -&gt; doesn't this motivate a better system?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